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53"/>
    <p:restoredTop sz="94623"/>
  </p:normalViewPr>
  <p:slideViewPr>
    <p:cSldViewPr snapToGrid="0" snapToObjects="1">
      <p:cViewPr varScale="1">
        <p:scale>
          <a:sx n="195" d="100"/>
          <a:sy n="195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EFE22-DBCC-FF48-9B28-A670B0A12A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4FDD0-D443-7B48-8AB0-2E6ADB2EA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6C10A-1E9E-EE42-B2B0-ACFF6F14B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678AA-DD48-A341-BA64-4DCF67624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86809-E09F-F345-9D47-46D33D06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5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6FF8-B782-E047-99C1-679D02EF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E57D9-7BC1-B447-B70A-D1D7443C1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BB928-798D-2D4B-80CC-B39586259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8B299-6833-C441-9F42-92E7DFB8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C7100-C875-2F4C-9A32-2731E90B5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08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872E33-3BAB-A742-89E1-E90A34838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C5BF9-A58A-4347-9A70-FDE5EEC089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AAF04-0A96-E049-B71A-A23706C1C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52C12-F962-5D41-8529-E3C1A70B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E816F-053D-B843-8767-68D967DA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6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89F12-5CD3-DF48-AE28-C85B49AA1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1D517-155A-1846-8B8F-37446776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123B6-A828-6846-8C6B-4037F376E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75BB9-7E57-E940-AF86-E9956D3C4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E4A82-544D-EB45-B408-A91720AB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8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4A46C-C543-6841-AA31-F297F4046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91739-1161-8440-B477-19DE26CA2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EADA5-D986-8747-91CC-F08FAA69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30C8-1E9C-1F41-85DE-8289E4F5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DF7F7-DDAC-4D40-ABB9-63E6DD035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62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7FD4D-06DA-6840-94F5-9B39DCD0E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7D92-1902-304D-90F1-D6EA30DA76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98F6E-0C3F-2A41-8CF4-3B15A2799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4E323-E3C6-F44D-8EA5-FF60CE68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6D249-4152-354A-98AE-B7F5ED50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D039B-4817-B64C-B5F5-6A02BB52C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09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ED3C-7304-D649-97EB-3F7512D9A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77A12-0B4C-7745-BBF2-DAAC4445A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365BF-FD6D-A040-A56F-6F5020BA4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31E269-1175-054E-8033-73589EE750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08574B-B131-1D4E-90D4-95885294F4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A3B365-0C29-1749-AEB4-773E8810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EA7DFA-9749-BD46-857B-EFB8BD9A1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40FDE3-1417-6C49-854F-3BBC527A9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8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619D-95B1-3B4D-B00C-D2AB12926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DC5AA2-8C86-974A-BFEF-8D6F2114E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8A12B-F80B-8D4D-A664-1F6FB34F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5A75C9-D903-064A-B836-34A5F1FD9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49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3654A2-6E4A-FD43-BDE3-01DDAC3F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D0C00-7D08-124C-A4B4-836D3114C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7DEDE-59DF-354C-86A4-770284B2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3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30BB6-FA51-CA4C-934B-F468E751C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21C13-E1E6-484F-BEB9-B36D95C35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5B5C1-8AF8-B946-B2A8-F8518609E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7EB21-58F3-DF44-8D0A-678C66EF5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410BB-F49A-2745-9A31-A559BBDD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C22AC-00A9-AF43-A72A-5D1A71AA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2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82C06-1322-4F42-B6AF-E4AC2B4C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74C8C4-1C30-804E-8D92-842F5561FB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246C8-DF24-AD4B-8D48-AA821B165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964BD-1095-F34E-B61C-3C90C2435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6993D-4019-EB45-8445-F79A7EF51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5962F-78AA-A540-8F8F-F317B8ABE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64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8FD016-443D-AB42-890D-069B7C210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64169-F0C9-CC46-80E3-B86A2C0A9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D0B8F-EF57-2843-B243-D3FC5B274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64BD-669F-D244-9506-776908F97BD1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6B328-C07C-B74B-9224-1E26131DF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510FD-EB5B-CD46-9EAD-2415DECE9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958DE-C186-114D-AB24-68E6E582C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3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8D091E-A6FA-4944-8C3D-59E03735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2105"/>
            <a:ext cx="12192000" cy="58737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DFD489-95AE-EC42-90BE-08CDBC95F24C}"/>
              </a:ext>
            </a:extLst>
          </p:cNvPr>
          <p:cNvSpPr txBox="1"/>
          <p:nvPr/>
        </p:nvSpPr>
        <p:spPr>
          <a:xfrm>
            <a:off x="1267097" y="6296297"/>
            <a:ext cx="6407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Monkey species : presence(1)/absence(0) parasites by microscopy</a:t>
            </a:r>
          </a:p>
        </p:txBody>
      </p:sp>
    </p:spTree>
    <p:extLst>
      <p:ext uri="{BB962C8B-B14F-4D97-AF65-F5344CB8AC3E}">
        <p14:creationId xmlns:p14="http://schemas.microsoft.com/office/powerpoint/2010/main" val="216548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0BDF83-B38D-C645-B601-321EF7BD4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91" y="100361"/>
            <a:ext cx="811181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517C9F-B002-544B-A271-36331E336426}"/>
              </a:ext>
            </a:extLst>
          </p:cNvPr>
          <p:cNvSpPr txBox="1"/>
          <p:nvPr/>
        </p:nvSpPr>
        <p:spPr>
          <a:xfrm>
            <a:off x="8720254" y="624468"/>
            <a:ext cx="29996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Unweighted </a:t>
            </a:r>
            <a:r>
              <a:rPr lang="en-US" dirty="0" err="1"/>
              <a:t>Unifrac</a:t>
            </a:r>
            <a:endParaRPr lang="en-US" dirty="0"/>
          </a:p>
          <a:p>
            <a:endParaRPr lang="en-US" dirty="0"/>
          </a:p>
          <a:p>
            <a:r>
              <a:rPr lang="en-US" dirty="0"/>
              <a:t>Blue = parasite positive</a:t>
            </a:r>
          </a:p>
          <a:p>
            <a:r>
              <a:rPr lang="en-US" dirty="0"/>
              <a:t>Red = no parasite</a:t>
            </a:r>
          </a:p>
          <a:p>
            <a:endParaRPr lang="en-US" dirty="0"/>
          </a:p>
          <a:p>
            <a:r>
              <a:rPr lang="en-US" dirty="0"/>
              <a:t>Diamond = douc</a:t>
            </a:r>
          </a:p>
          <a:p>
            <a:r>
              <a:rPr lang="en-US" dirty="0"/>
              <a:t>Sphere = howler</a:t>
            </a:r>
          </a:p>
          <a:p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1DD0AE-AF04-DA41-8A07-DB364E844DE5}"/>
              </a:ext>
            </a:extLst>
          </p:cNvPr>
          <p:cNvCxnSpPr/>
          <p:nvPr/>
        </p:nvCxnSpPr>
        <p:spPr>
          <a:xfrm flipH="1">
            <a:off x="5876693" y="1126273"/>
            <a:ext cx="903248" cy="78058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E31177F-90EE-0A43-A609-4A497CE17D53}"/>
              </a:ext>
            </a:extLst>
          </p:cNvPr>
          <p:cNvSpPr txBox="1"/>
          <p:nvPr/>
        </p:nvSpPr>
        <p:spPr>
          <a:xfrm>
            <a:off x="6791093" y="624468"/>
            <a:ext cx="1438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Captive howlers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635B54-29AD-B549-A5B1-604B32EE80C1}"/>
              </a:ext>
            </a:extLst>
          </p:cNvPr>
          <p:cNvCxnSpPr>
            <a:cxnSpLocks/>
          </p:cNvCxnSpPr>
          <p:nvPr/>
        </p:nvCxnSpPr>
        <p:spPr>
          <a:xfrm flipH="1">
            <a:off x="6791093" y="4042205"/>
            <a:ext cx="247475" cy="99617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B50D95B-21F9-C548-84BB-C7C776B7982A}"/>
              </a:ext>
            </a:extLst>
          </p:cNvPr>
          <p:cNvSpPr txBox="1"/>
          <p:nvPr/>
        </p:nvSpPr>
        <p:spPr>
          <a:xfrm>
            <a:off x="6222382" y="3191250"/>
            <a:ext cx="21877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Wild howlers, except the very top one (recent captive) </a:t>
            </a:r>
          </a:p>
        </p:txBody>
      </p:sp>
    </p:spTree>
    <p:extLst>
      <p:ext uri="{BB962C8B-B14F-4D97-AF65-F5344CB8AC3E}">
        <p14:creationId xmlns:p14="http://schemas.microsoft.com/office/powerpoint/2010/main" val="275630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44C7E0-8C4E-BC49-B9B7-B0914E8B4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55" y="646770"/>
            <a:ext cx="5226687" cy="54083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AA8966-EB8E-904B-B532-01CB98DFA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005" y="646770"/>
            <a:ext cx="5356007" cy="55421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47A17B-9926-314D-8AEE-03CF63951488}"/>
              </a:ext>
            </a:extLst>
          </p:cNvPr>
          <p:cNvSpPr txBox="1"/>
          <p:nvPr/>
        </p:nvSpPr>
        <p:spPr>
          <a:xfrm>
            <a:off x="2406357" y="646770"/>
            <a:ext cx="1094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Faith’s PD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90D5EC-A307-EE4D-822F-97E9612E04B3}"/>
              </a:ext>
            </a:extLst>
          </p:cNvPr>
          <p:cNvSpPr txBox="1"/>
          <p:nvPr/>
        </p:nvSpPr>
        <p:spPr>
          <a:xfrm>
            <a:off x="8468904" y="646770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Shannon</a:t>
            </a:r>
          </a:p>
        </p:txBody>
      </p:sp>
    </p:spTree>
    <p:extLst>
      <p:ext uri="{BB962C8B-B14F-4D97-AF65-F5344CB8AC3E}">
        <p14:creationId xmlns:p14="http://schemas.microsoft.com/office/powerpoint/2010/main" val="1197057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22AF41-9D04-4541-9563-03EE104F77FD}"/>
              </a:ext>
            </a:extLst>
          </p:cNvPr>
          <p:cNvSpPr txBox="1"/>
          <p:nvPr/>
        </p:nvSpPr>
        <p:spPr>
          <a:xfrm>
            <a:off x="122663" y="78059"/>
            <a:ext cx="316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howlers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00CE4-EE01-CA4C-A20C-C08E8EB19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281"/>
            <a:ext cx="5733191" cy="5932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8230F7-1E09-1449-88F1-2E2F05905B45}"/>
              </a:ext>
            </a:extLst>
          </p:cNvPr>
          <p:cNvSpPr txBox="1"/>
          <p:nvPr/>
        </p:nvSpPr>
        <p:spPr>
          <a:xfrm>
            <a:off x="1014761" y="925551"/>
            <a:ext cx="404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Faith’s PD vs parasite presence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0CEAA1-58F7-F949-A288-7DEF43CBC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415" y="942946"/>
            <a:ext cx="5376264" cy="55631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949DB8-1298-194A-ADCF-47EB5177C593}"/>
              </a:ext>
            </a:extLst>
          </p:cNvPr>
          <p:cNvSpPr txBox="1"/>
          <p:nvPr/>
        </p:nvSpPr>
        <p:spPr>
          <a:xfrm>
            <a:off x="6741600" y="942946"/>
            <a:ext cx="404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Shannon vs parasite presence</a:t>
            </a:r>
          </a:p>
        </p:txBody>
      </p:sp>
    </p:spTree>
    <p:extLst>
      <p:ext uri="{BB962C8B-B14F-4D97-AF65-F5344CB8AC3E}">
        <p14:creationId xmlns:p14="http://schemas.microsoft.com/office/powerpoint/2010/main" val="2922822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9AECAC-B1BD-6F47-8BFC-94BA2A751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63" y="748156"/>
            <a:ext cx="5904628" cy="61098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4F0F11-38D6-B341-B639-43B874EC1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885" y="748156"/>
            <a:ext cx="5593094" cy="57874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22AF41-9D04-4541-9563-03EE104F77FD}"/>
              </a:ext>
            </a:extLst>
          </p:cNvPr>
          <p:cNvSpPr txBox="1"/>
          <p:nvPr/>
        </p:nvSpPr>
        <p:spPr>
          <a:xfrm>
            <a:off x="122663" y="78059"/>
            <a:ext cx="316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doucs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230F7-1E09-1449-88F1-2E2F05905B45}"/>
              </a:ext>
            </a:extLst>
          </p:cNvPr>
          <p:cNvSpPr txBox="1"/>
          <p:nvPr/>
        </p:nvSpPr>
        <p:spPr>
          <a:xfrm>
            <a:off x="1014761" y="925551"/>
            <a:ext cx="404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Faith’s PD vs parasite presence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949DB8-1298-194A-ADCF-47EB5177C593}"/>
              </a:ext>
            </a:extLst>
          </p:cNvPr>
          <p:cNvSpPr txBox="1"/>
          <p:nvPr/>
        </p:nvSpPr>
        <p:spPr>
          <a:xfrm>
            <a:off x="6741600" y="942946"/>
            <a:ext cx="404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Shannon vs parasite presence</a:t>
            </a:r>
          </a:p>
        </p:txBody>
      </p:sp>
    </p:spTree>
    <p:extLst>
      <p:ext uri="{BB962C8B-B14F-4D97-AF65-F5344CB8AC3E}">
        <p14:creationId xmlns:p14="http://schemas.microsoft.com/office/powerpoint/2010/main" val="569576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67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 Shields-Cutler</dc:creator>
  <cp:lastModifiedBy>Microsoft Office User</cp:lastModifiedBy>
  <cp:revision>5</cp:revision>
  <dcterms:created xsi:type="dcterms:W3CDTF">2019-08-23T18:37:33Z</dcterms:created>
  <dcterms:modified xsi:type="dcterms:W3CDTF">2019-11-22T20:00:16Z</dcterms:modified>
</cp:coreProperties>
</file>

<file path=docProps/thumbnail.jpeg>
</file>